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8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DE56-7836-4FF7-9131-1D876D7B7635}" type="datetimeFigureOut">
              <a:rPr lang="es-ES" smtClean="0"/>
              <a:t>16/10/2012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E2ACC-A9F9-491D-8011-A46A4C1C30F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Selina</dc:creator>
  <cp:lastModifiedBy>Selina</cp:lastModifiedBy>
  <cp:revision>1</cp:revision>
  <dcterms:created xsi:type="dcterms:W3CDTF">2012-10-16T10:28:04Z</dcterms:created>
  <dcterms:modified xsi:type="dcterms:W3CDTF">2012-10-16T10:28:50Z</dcterms:modified>
</cp:coreProperties>
</file>